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3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4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5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6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7.xml" ContentType="application/vnd.openxmlformats-officedocument.theme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8" r:id="rId1"/>
    <p:sldMasterId id="2147483674" r:id="rId2"/>
    <p:sldMasterId id="2147483666" r:id="rId3"/>
    <p:sldMasterId id="2147483679" r:id="rId4"/>
    <p:sldMasterId id="2147483684" r:id="rId5"/>
    <p:sldMasterId id="2147483689" r:id="rId6"/>
    <p:sldMasterId id="2147483695" r:id="rId7"/>
    <p:sldMasterId id="2147483701" r:id="rId8"/>
  </p:sldMasterIdLst>
  <p:notesMasterIdLst>
    <p:notesMasterId r:id="rId13"/>
  </p:notesMasterIdLst>
  <p:sldIdLst>
    <p:sldId id="259" r:id="rId9"/>
    <p:sldId id="305" r:id="rId10"/>
    <p:sldId id="306" r:id="rId11"/>
    <p:sldId id="307" r:id="rId12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72" autoAdjust="0"/>
    <p:restoredTop sz="94737" autoAdjust="0"/>
  </p:normalViewPr>
  <p:slideViewPr>
    <p:cSldViewPr>
      <p:cViewPr varScale="1">
        <p:scale>
          <a:sx n="72" d="100"/>
          <a:sy n="72" d="100"/>
        </p:scale>
        <p:origin x="1506" y="6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4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3.xml"/><Relationship Id="rId5" Type="http://schemas.openxmlformats.org/officeDocument/2006/relationships/slideMaster" Target="slideMasters/slideMaster5.xml"/><Relationship Id="rId15" Type="http://schemas.openxmlformats.org/officeDocument/2006/relationships/viewProps" Target="viewProps.xml"/><Relationship Id="rId10" Type="http://schemas.openxmlformats.org/officeDocument/2006/relationships/slide" Target="slides/slide2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1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F5E0E3-3267-4A6B-84AA-D60E629A7245}" type="datetimeFigureOut">
              <a:rPr lang="en-US" smtClean="0"/>
              <a:pPr/>
              <a:t>3/28/2017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A702E2-93E8-4C88-9B57-6CBB94974C3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A702E2-93E8-4C88-9B57-6CBB94974C32}" type="slidenum">
              <a:rPr lang="en-US" smtClean="0"/>
              <a:pPr/>
              <a:t>1</a:t>
            </a:fld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A702E2-93E8-4C88-9B57-6CBB94974C32}" type="slidenum">
              <a:rPr lang="en-US" smtClean="0"/>
              <a:pPr/>
              <a:t>2</a:t>
            </a:fld>
            <a:endParaRPr 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A702E2-93E8-4C88-9B57-6CBB94974C32}" type="slidenum">
              <a:rPr lang="en-US" smtClean="0"/>
              <a:pPr/>
              <a:t>3</a:t>
            </a:fld>
            <a:endParaRPr 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A702E2-93E8-4C88-9B57-6CBB94974C32}" type="slidenum">
              <a:rPr lang="en-US" smtClean="0"/>
              <a:pPr/>
              <a:t>4</a:t>
            </a:fld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DDA565D-ABD3-45FA-AC01-1B6658CFC37F}" type="datetimeFigureOut">
              <a:rPr lang="en-US"/>
              <a:pPr>
                <a:defRPr/>
              </a:pPr>
              <a:t>3/28/2017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DAED83-0219-4F0D-BE97-AE5B3D71383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9DD1D5A-C4D4-4969-BC33-19EDF0D426DA}" type="datetimeFigureOut">
              <a:rPr lang="en-US"/>
              <a:pPr>
                <a:defRPr/>
              </a:pPr>
              <a:t>3/28/2017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08607BA-0027-49A8-B283-32E4CA1FD98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68A010-6F6D-439F-A9EA-32FCA49597E0}" type="datetimeFigureOut">
              <a:rPr lang="en-US"/>
              <a:pPr>
                <a:defRPr/>
              </a:pPr>
              <a:t>3/28/2017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96A225C-E831-46D5-8DB9-356F15AED36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E11B97-C9CE-4F0B-8E5C-D8C8B22D1CE7}" type="datetimeFigureOut">
              <a:rPr lang="en-US"/>
              <a:pPr>
                <a:defRPr/>
              </a:pPr>
              <a:t>3/28/2017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16937A-5464-4134-A99A-51DDDB63261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7A15F5-B696-4969-8599-5EC50C2F494D}" type="datetimeFigureOut">
              <a:rPr lang="en-US"/>
              <a:pPr>
                <a:defRPr/>
              </a:pPr>
              <a:t>3/28/2017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A94B19-B47E-4129-8A2D-E5D33C74F18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D18CD8-D219-416F-9010-E6AF668D6CC6}" type="datetimeFigureOut">
              <a:rPr lang="en-US"/>
              <a:pPr>
                <a:defRPr/>
              </a:pPr>
              <a:t>3/28/2017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1FE7B12-3FF8-46D0-8BD4-0FEAB6368AA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B76D9BD-D340-439C-8DFE-7A14A7E97F6E}" type="datetimeFigureOut">
              <a:rPr lang="en-US"/>
              <a:pPr>
                <a:defRPr/>
              </a:pPr>
              <a:t>3/28/2017</a:t>
            </a:fld>
            <a:endParaRPr lang="en-US" dirty="0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1CB3950-72E5-4BA6-A60B-84F7712C3A5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E8362E8-9782-4647-BF52-1B49AC1C1E6D}" type="datetimeFigureOut">
              <a:rPr lang="en-US"/>
              <a:pPr>
                <a:defRPr/>
              </a:pPr>
              <a:t>3/28/2017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7187554-4E90-44E2-B3FC-9DC90415DA6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18AA80-CB9A-4555-B675-416EE44B2131}" type="datetimeFigureOut">
              <a:rPr lang="en-US"/>
              <a:pPr>
                <a:defRPr/>
              </a:pPr>
              <a:t>3/28/2017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7301A74-04AF-4DBE-A110-67D8FF42ECD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786079D-5716-43CA-8FD1-FA5A297D5E57}" type="datetimeFigureOut">
              <a:rPr lang="en-US"/>
              <a:pPr>
                <a:defRPr/>
              </a:pPr>
              <a:t>3/28/2017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E38171B-637B-4C66-ACA6-53CF19876A5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03958A5-3F1B-48C7-B6CE-EFDC3270B773}" type="datetimeFigureOut">
              <a:rPr lang="en-US"/>
              <a:pPr>
                <a:defRPr/>
              </a:pPr>
              <a:t>3/28/2017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2B7452F-D0CC-4072-961F-56F3BF32C50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.jpe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8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3.jpeg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2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.jpeg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17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.jpeg"/><Relationship Id="rId5" Type="http://schemas.openxmlformats.org/officeDocument/2006/relationships/theme" Target="../theme/theme5.xml"/><Relationship Id="rId4" Type="http://schemas.openxmlformats.org/officeDocument/2006/relationships/slideLayout" Target="../slideLayouts/slideLayout21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7" Type="http://schemas.openxmlformats.org/officeDocument/2006/relationships/image" Target="../media/image6.jpeg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theme" Target="../theme/theme6.xml"/><Relationship Id="rId5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5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9.xml"/><Relationship Id="rId7" Type="http://schemas.openxmlformats.org/officeDocument/2006/relationships/image" Target="../media/image7.jpeg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theme" Target="../theme/theme7.xml"/><Relationship Id="rId5" Type="http://schemas.openxmlformats.org/officeDocument/2006/relationships/slideLayout" Target="../slideLayouts/slideLayout31.xml"/><Relationship Id="rId4" Type="http://schemas.openxmlformats.org/officeDocument/2006/relationships/slideLayout" Target="../slideLayouts/slideLayout30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4.xml"/><Relationship Id="rId7" Type="http://schemas.openxmlformats.org/officeDocument/2006/relationships/slideLayout" Target="../slideLayouts/slideLayout38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33.xml"/><Relationship Id="rId1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7.xml"/><Relationship Id="rId11" Type="http://schemas.openxmlformats.org/officeDocument/2006/relationships/slideLayout" Target="../slideLayouts/slideLayout42.xml"/><Relationship Id="rId5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41.xml"/><Relationship Id="rId4" Type="http://schemas.openxmlformats.org/officeDocument/2006/relationships/slideLayout" Target="../slideLayouts/slideLayout35.xml"/><Relationship Id="rId9" Type="http://schemas.openxmlformats.org/officeDocument/2006/relationships/slideLayout" Target="../slideLayouts/slideLayout4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6" cstate="print">
            <a:lum/>
          </a:blip>
          <a:srcRect/>
          <a:stretch>
            <a:fillRect t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6" cstate="print">
            <a:lum/>
          </a:blip>
          <a:srcRect/>
          <a:stretch>
            <a:fillRect t="-3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7" cstate="print">
            <a:lum/>
          </a:blip>
          <a:srcRect/>
          <a:stretch>
            <a:fillRect t="-4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4" r:id="rId5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6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6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  <p:sldLayoutId id="2147483722" r:id="rId4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7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0"/>
            <a:ext cx="82296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205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  <p:sldLayoutId id="2147483724" r:id="rId2"/>
    <p:sldLayoutId id="2147483725" r:id="rId3"/>
    <p:sldLayoutId id="2147483726" r:id="rId4"/>
    <p:sldLayoutId id="2147483727" r:id="rId5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7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0"/>
            <a:ext cx="82296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075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8" r:id="rId1"/>
    <p:sldLayoutId id="2147483729" r:id="rId2"/>
    <p:sldLayoutId id="2147483730" r:id="rId3"/>
    <p:sldLayoutId id="2147483731" r:id="rId4"/>
    <p:sldLayoutId id="2147483732" r:id="rId5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099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FCEE6781-820C-4086-AFEC-61B462F55050}" type="datetimeFigureOut">
              <a:rPr lang="en-US"/>
              <a:pPr>
                <a:defRPr/>
              </a:pPr>
              <a:t>3/28/2017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4C4B5429-9303-4F13-8A76-A0C57478C16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8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/>
          <p:cNvSpPr>
            <a:spLocks noGrp="1"/>
          </p:cNvSpPr>
          <p:nvPr>
            <p:ph type="ctrTitle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dirty="0" err="1"/>
              <a:t>Nessus</a:t>
            </a:r>
            <a:r>
              <a:rPr lang="en-US" dirty="0"/>
              <a:t> Lab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endParaRPr lang="en-US" dirty="0"/>
          </a:p>
        </p:txBody>
      </p:sp>
      <p:pic>
        <p:nvPicPr>
          <p:cNvPr id="5" name="Picture 4" descr="C:\Users\rcranor\Desktop\CSI Logos\Control_Solutions_Logo_Files\Logo_Color\CS_COLOR_RGB_300DPI_JPG.jpg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38800" y="6324600"/>
            <a:ext cx="2105025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There Are Great Advances in Technology - </a:t>
            </a:r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>
          <a:xfrm>
            <a:off x="0" y="990600"/>
            <a:ext cx="8229600" cy="1828800"/>
          </a:xfrm>
        </p:spPr>
        <p:txBody>
          <a:bodyPr/>
          <a:lstStyle/>
          <a:p>
            <a:pPr eaLnBrk="1" hangingPunct="1">
              <a:buNone/>
            </a:pPr>
            <a:endParaRPr lang="en-US" dirty="0"/>
          </a:p>
          <a:p>
            <a:pPr eaLnBrk="1" hangingPunct="1">
              <a:buNone/>
            </a:pPr>
            <a:r>
              <a:rPr lang="en-US" dirty="0"/>
              <a:t>“</a:t>
            </a:r>
            <a:r>
              <a:rPr lang="en-US" b="1" dirty="0"/>
              <a:t>But beware of the dark side</a:t>
            </a:r>
            <a:r>
              <a:rPr lang="en-US" dirty="0"/>
              <a:t>”</a:t>
            </a:r>
          </a:p>
          <a:p>
            <a:pPr eaLnBrk="1" hangingPunct="1">
              <a:buNone/>
            </a:pPr>
            <a:r>
              <a:rPr lang="en-US" dirty="0"/>
              <a:t>			Yoda – 1980</a:t>
            </a:r>
          </a:p>
          <a:p>
            <a:pPr eaLnBrk="1" hangingPunct="1">
              <a:buNone/>
            </a:pPr>
            <a:endParaRPr lang="en-US" dirty="0"/>
          </a:p>
          <a:p>
            <a:pPr eaLnBrk="1" hangingPunct="1">
              <a:buNone/>
            </a:pPr>
            <a:r>
              <a:rPr lang="en-US" dirty="0"/>
              <a:t>					 </a:t>
            </a:r>
          </a:p>
        </p:txBody>
      </p:sp>
      <p:pic>
        <p:nvPicPr>
          <p:cNvPr id="6451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67000" y="2743200"/>
            <a:ext cx="3562350" cy="3457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 descr="C:\Users\rcranor\Desktop\CSI Logos\Control_Solutions_Logo_Files\Logo_Color\CS_COLOR_RGB_300DPI_JPG.jpg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858000" y="6096000"/>
            <a:ext cx="2105025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Nesus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8686800" cy="4525963"/>
          </a:xfrm>
        </p:spPr>
        <p:txBody>
          <a:bodyPr/>
          <a:lstStyle/>
          <a:p>
            <a:pPr eaLnBrk="1" hangingPunct="1">
              <a:spcBef>
                <a:spcPts val="600"/>
              </a:spcBef>
              <a:spcAft>
                <a:spcPts val="600"/>
              </a:spcAft>
            </a:pPr>
            <a:r>
              <a:rPr lang="en-US" dirty="0">
                <a:solidFill>
                  <a:srgbClr val="747474"/>
                </a:solidFill>
              </a:rPr>
              <a:t>Login to the </a:t>
            </a:r>
            <a:r>
              <a:rPr lang="en-US" dirty="0" err="1">
                <a:solidFill>
                  <a:srgbClr val="747474"/>
                </a:solidFill>
              </a:rPr>
              <a:t>Nessus</a:t>
            </a:r>
            <a:r>
              <a:rPr lang="en-US" dirty="0">
                <a:solidFill>
                  <a:srgbClr val="747474"/>
                </a:solidFill>
              </a:rPr>
              <a:t> Server</a:t>
            </a:r>
          </a:p>
          <a:p>
            <a:pPr eaLnBrk="1" hangingPunct="1">
              <a:spcBef>
                <a:spcPts val="600"/>
              </a:spcBef>
              <a:spcAft>
                <a:spcPts val="600"/>
              </a:spcAft>
            </a:pPr>
            <a:r>
              <a:rPr lang="en-US" dirty="0">
                <a:solidFill>
                  <a:srgbClr val="747474"/>
                </a:solidFill>
              </a:rPr>
              <a:t>Create a User</a:t>
            </a:r>
          </a:p>
          <a:p>
            <a:pPr eaLnBrk="1" hangingPunct="1">
              <a:spcBef>
                <a:spcPts val="600"/>
              </a:spcBef>
              <a:spcAft>
                <a:spcPts val="600"/>
              </a:spcAft>
            </a:pPr>
            <a:r>
              <a:rPr lang="en-US" dirty="0">
                <a:solidFill>
                  <a:srgbClr val="747474"/>
                </a:solidFill>
              </a:rPr>
              <a:t>Login to the User</a:t>
            </a:r>
          </a:p>
          <a:p>
            <a:pPr eaLnBrk="1" hangingPunct="1">
              <a:spcBef>
                <a:spcPts val="600"/>
              </a:spcBef>
              <a:spcAft>
                <a:spcPts val="600"/>
              </a:spcAft>
            </a:pPr>
            <a:r>
              <a:rPr lang="en-US" dirty="0">
                <a:solidFill>
                  <a:srgbClr val="747474"/>
                </a:solidFill>
              </a:rPr>
              <a:t>Create A  Scan Policy – called ULM</a:t>
            </a:r>
          </a:p>
          <a:p>
            <a:pPr lvl="1" eaLnBrk="1" hangingPunct="1">
              <a:spcBef>
                <a:spcPts val="600"/>
              </a:spcBef>
              <a:spcAft>
                <a:spcPts val="600"/>
              </a:spcAft>
            </a:pPr>
            <a:r>
              <a:rPr lang="en-US" sz="2800" dirty="0">
                <a:solidFill>
                  <a:srgbClr val="747474"/>
                </a:solidFill>
              </a:rPr>
              <a:t>Enable  only Safe Checks</a:t>
            </a:r>
          </a:p>
          <a:p>
            <a:pPr eaLnBrk="1" hangingPunct="1">
              <a:spcBef>
                <a:spcPts val="600"/>
              </a:spcBef>
              <a:spcAft>
                <a:spcPts val="600"/>
              </a:spcAft>
            </a:pPr>
            <a:r>
              <a:rPr lang="en-US" dirty="0">
                <a:solidFill>
                  <a:srgbClr val="747474"/>
                </a:solidFill>
              </a:rPr>
              <a:t>Scan the Following IP Addresses that was discovered in the NMAP Exercises</a:t>
            </a:r>
          </a:p>
          <a:p>
            <a:pPr eaLnBrk="1" hangingPunct="1">
              <a:spcBef>
                <a:spcPts val="600"/>
              </a:spcBef>
              <a:spcAft>
                <a:spcPts val="600"/>
              </a:spcAft>
            </a:pPr>
            <a:r>
              <a:rPr lang="en-US" dirty="0">
                <a:solidFill>
                  <a:srgbClr val="747474"/>
                </a:solidFill>
              </a:rPr>
              <a:t>Submit the Scan</a:t>
            </a:r>
          </a:p>
          <a:p>
            <a:pPr eaLnBrk="1" hangingPunct="1">
              <a:spcBef>
                <a:spcPts val="600"/>
              </a:spcBef>
              <a:spcAft>
                <a:spcPts val="600"/>
              </a:spcAft>
            </a:pPr>
            <a:r>
              <a:rPr lang="en-US" dirty="0">
                <a:solidFill>
                  <a:srgbClr val="747474"/>
                </a:solidFill>
              </a:rPr>
              <a:t>Report Results</a:t>
            </a:r>
          </a:p>
          <a:p>
            <a:pPr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ecurity-ULM- Presentation-2011v2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ULM with graphic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ULM filler slide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ULM artistic with logo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ULM artistic with ULM graphic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ULM artistic filler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ULM artistic filler with transparent logo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Blank Master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Security-ULM- Presentation-2011v2</Template>
  <TotalTime>2</TotalTime>
  <Words>62</Words>
  <Application>Microsoft Office PowerPoint</Application>
  <PresentationFormat>On-screen Show (4:3)</PresentationFormat>
  <Paragraphs>20</Paragraphs>
  <Slides>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8</vt:i4>
      </vt:variant>
      <vt:variant>
        <vt:lpstr>Slide Titles</vt:lpstr>
      </vt:variant>
      <vt:variant>
        <vt:i4>4</vt:i4>
      </vt:variant>
    </vt:vector>
  </HeadingPairs>
  <TitlesOfParts>
    <vt:vector size="14" baseType="lpstr">
      <vt:lpstr>Arial</vt:lpstr>
      <vt:lpstr>Calibri</vt:lpstr>
      <vt:lpstr>Security-ULM- Presentation-2011v2</vt:lpstr>
      <vt:lpstr>ULM with graphic</vt:lpstr>
      <vt:lpstr>ULM filler slides</vt:lpstr>
      <vt:lpstr>ULM artistic with logo</vt:lpstr>
      <vt:lpstr>ULM artistic with ULM graphic</vt:lpstr>
      <vt:lpstr>ULM artistic filler</vt:lpstr>
      <vt:lpstr>ULM artistic filler with transparent logo</vt:lpstr>
      <vt:lpstr>Blank Master</vt:lpstr>
      <vt:lpstr>Nessus Lab</vt:lpstr>
      <vt:lpstr>There Are Great Advances in Technology - </vt:lpstr>
      <vt:lpstr>Nesus</vt:lpstr>
      <vt:lpstr>PowerPoint Presentation</vt:lpstr>
    </vt:vector>
  </TitlesOfParts>
  <Company>Altran Control Solutions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Nessus Lab</dc:title>
  <dc:creator>Allen Lum</dc:creator>
  <cp:lastModifiedBy>allen lum</cp:lastModifiedBy>
  <cp:revision>3</cp:revision>
  <dcterms:created xsi:type="dcterms:W3CDTF">2012-03-11T18:22:06Z</dcterms:created>
  <dcterms:modified xsi:type="dcterms:W3CDTF">2017-03-29T00:52:35Z</dcterms:modified>
</cp:coreProperties>
</file>